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7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0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9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9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61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58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01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090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783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2882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51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488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39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4B2AF-1BAB-4C04-9576-3FCF93D582C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33C44A-2720-42D9-AE7A-489FD262F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6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Хадаханский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«Солнышко»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по финансовой грамотности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подготовительной группе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«Введение понятия финансовой грамотности через профессии»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1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     Гном - Эконом</a:t>
            </a:r>
            <a:endParaRPr lang="ru-RU" dirty="0"/>
          </a:p>
        </p:txBody>
      </p:sp>
      <p:pic>
        <p:nvPicPr>
          <p:cNvPr id="2050" name="Picture 2" descr="https://avatars.mds.yandex.net/i?id=e3bcb58952062c1d42c57526bca14093a9027081-10176094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53" y="1838036"/>
            <a:ext cx="4729019" cy="46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8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c65e299ea28cf7e82d50ce5dec3e98b386d33171-1100565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09" y="155491"/>
            <a:ext cx="9587345" cy="641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73" y="554182"/>
            <a:ext cx="8977745" cy="57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40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bf9c01b4714c15ec8595f73d5033fd6a6d22698a-119084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64" y="498764"/>
            <a:ext cx="10649527" cy="625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8212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</TotalTime>
  <Words>32</Words>
  <Application>Microsoft Office PowerPoint</Application>
  <PresentationFormat>Широкоэкранный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Легкий дым</vt:lpstr>
      <vt:lpstr>Муниципальное бюджетное дошкольное образовательное учреждение Хадаханский детский сад «Солнышко»</vt:lpstr>
      <vt:lpstr>         Гном - Эконом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2023-12-08T05:17:08Z</dcterms:created>
  <dcterms:modified xsi:type="dcterms:W3CDTF">2023-12-08T06:58:28Z</dcterms:modified>
</cp:coreProperties>
</file>